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1D4D0-643E-634D-4C42-574464C28F5E}" v="49" dt="2026-02-07T14:33:07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409DA-A8F1-468E-9E6E-738DF842BC59}" type="datetimeFigureOut">
              <a:t>07.02.2026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BC880-6129-49A1-AB06-D039D54714F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390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0543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Dino Runner – Change Rules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Аркадная игра-раннер на Python с </a:t>
            </a:r>
            <a:r>
              <a:rPr lang="en-US" sz="1750" dirty="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динамическими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препятствиями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, </a:t>
            </a:r>
            <a:r>
              <a:rPr lang="en-US" sz="1750" dirty="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системой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прогресса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и </a:t>
            </a:r>
            <a:r>
              <a:rPr lang="en-US" sz="1750" dirty="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модульной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архитектурой</a:t>
            </a:r>
            <a:br>
              <a:rPr lang="en-US" sz="1750" dirty="0">
                <a:latin typeface="Martel Sans"/>
                <a:ea typeface="Martel Sans" pitchFamily="34" charset="-122"/>
                <a:cs typeface="Martel Sans"/>
              </a:rPr>
            </a:br>
            <a:r>
              <a:rPr lang="en-US" sz="1750" dirty="0" err="1">
                <a:ea typeface="Calibri"/>
                <a:cs typeface="Calibri"/>
              </a:rPr>
              <a:t>Автор</a:t>
            </a:r>
            <a:r>
              <a:rPr lang="en-US" sz="1750" dirty="0">
                <a:ea typeface="Calibri"/>
                <a:cs typeface="Calibri"/>
              </a:rPr>
              <a:t>: </a:t>
            </a:r>
            <a:r>
              <a:rPr lang="en-US" sz="1750" dirty="0" err="1">
                <a:ea typeface="Calibri"/>
                <a:cs typeface="Calibri"/>
              </a:rPr>
              <a:t>Литвинов</a:t>
            </a:r>
            <a:r>
              <a:rPr lang="en-US" sz="1750" dirty="0">
                <a:ea typeface="Calibri"/>
                <a:cs typeface="Calibri"/>
              </a:rPr>
              <a:t> </a:t>
            </a:r>
            <a:r>
              <a:rPr lang="en-US" sz="1750" dirty="0" err="1">
                <a:ea typeface="Calibri"/>
                <a:cs typeface="Calibri"/>
              </a:rPr>
              <a:t>Михаил</a:t>
            </a:r>
            <a:endParaRPr lang="en-US" sz="1750" dirty="0" err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Итоги и достижения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5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Что создано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617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Полноценная аркадная игра с базовыми и продвинутыми механиками раннера, системой прогресса, настраиваемым интерфейсом и расширяемой архитектурой.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24601"/>
            <a:ext cx="3291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Практическая ценность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0574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Проект демонстрирует применение Python в геймдеве, интеграцию библиотек, работу с БД и профессиональную организацию кода.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9683" y="2193369"/>
            <a:ext cx="59045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Игра готова к дальнейшему развитию: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добавление новых уровней, препятствий, </a:t>
            </a:r>
            <a:r>
              <a:rPr lang="en-US" sz="1750" dirty="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событий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, </a:t>
            </a:r>
            <a:r>
              <a:rPr lang="en-US" sz="1750" dirty="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графических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улучшений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.</a:t>
            </a:r>
            <a:endParaRPr lang="en-US" sz="1750" dirty="0">
              <a:latin typeface="Martel Sans"/>
              <a:cs typeface="Martel San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599521" y="2193369"/>
            <a:ext cx="30480" cy="1088708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6553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6631543"/>
            <a:ext cx="5642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Модульная архитектура упрощает масштабирование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456884" y="6553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94000" y="6631543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Система событий позволяет создавать бесконечные вариации геймплея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8904"/>
            <a:ext cx="1897499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88130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6889"/>
            <a:ext cx="13531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ЦЕЛИ ПРОЕКТА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877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О проекте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591872"/>
            <a:ext cx="8284131" cy="46236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2805708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Dino Runner — это аркадная игра в жанре runner, где персонаж автоматически движется вперёд, а игрок избегает препятствий, собирает бонусы и набирает очки.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638943" y="4824293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Ключевые возможности: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динамические препятствия и бонусы, система прогресса с накоплением ресурсов, настройки и сохранение данных, модульная архитектура для расширения.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148"/>
            <a:ext cx="6125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Технологический стек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Python 3.12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21540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Основной язык разработки с современными возможностями и высокой производительностью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Arcade 3.3.3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2154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Мощная библиотека для создания 2D-игр: графика, звук, физика и обработка событий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SQLite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2154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Встроенная база данных для надёжного хранения прогресса и настроек игрока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54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Игровые механики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7815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69143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Управление персонажем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13891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Прыжки, приседания, горизонтальное перемещение и пауза для полного контроля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517815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569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Препятствия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059561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Кактусы и летающие птицы появляются случайно, создавая непредсказуемый геймплей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517815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569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Power-ups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05956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Turbo, Shield и Double Jump — временные усиления через внутриигровой магазин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517815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569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Игровые события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05956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FEVER, STORM и DOUBLE COINS добавляют динамику и разнообразие в процесс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6316"/>
            <a:ext cx="6311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Прогрессия сложности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0408"/>
            <a:ext cx="8284131" cy="37278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76196" y="2375625"/>
            <a:ext cx="1449718" cy="224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Начальный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376196" y="2663378"/>
            <a:ext cx="1449718" cy="53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Медленная скорость, простые препятствия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4484" y="3480836"/>
            <a:ext cx="321109" cy="3211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08258" y="5171510"/>
            <a:ext cx="1457684" cy="224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Средний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4208258" y="5459264"/>
            <a:ext cx="1457684" cy="53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Увеличена скорость, больше препятствий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76545" y="4651763"/>
            <a:ext cx="321109" cy="3211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84561" y="2347746"/>
            <a:ext cx="1449718" cy="224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Продвинутый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5984561" y="2635499"/>
            <a:ext cx="1449718" cy="53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Максимальная интенсивность и скорость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6745" y="3448974"/>
            <a:ext cx="321108" cy="3211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6293406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Сложность автоматически растёт вместе с набранными очками, обеспечивая постоянный вызов игроку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475589" y="2055257"/>
            <a:ext cx="4531876" cy="5168027"/>
          </a:xfrm>
          <a:prstGeom prst="roundRect">
            <a:avLst>
              <a:gd name="adj" fmla="val 3604"/>
            </a:avLst>
          </a:prstGeom>
          <a:solidFill>
            <a:srgbClr val="437066"/>
          </a:solidFill>
          <a:ln/>
        </p:spPr>
      </p:sp>
      <p:sp>
        <p:nvSpPr>
          <p:cNvPr id="15" name="Text 9"/>
          <p:cNvSpPr/>
          <p:nvPr/>
        </p:nvSpPr>
        <p:spPr>
          <a:xfrm>
            <a:off x="9702403" y="2851904"/>
            <a:ext cx="3173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Адаптивная сложность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702403" y="3433048"/>
            <a:ext cx="4078248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Скорость игры увеличивается пропорционально очкам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Интенсивность появления препятствий повышается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Визуальная индикация текущего уровня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Плавная кривая обучения от простого к сложному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413099" y="1912263"/>
            <a:ext cx="142351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37066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1451" y="204227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56808" y="1987868"/>
            <a:ext cx="8639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МАГАЗИН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10641449" y="1912263"/>
            <a:ext cx="165830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37066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74592" y="2042279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85158" y="1987868"/>
            <a:ext cx="10987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НАСТРОЙКИ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113151" y="2448758"/>
            <a:ext cx="6723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Пользовательский опыт</a:t>
            </a:r>
            <a:endParaRPr lang="en-US" sz="4450" dirty="0"/>
          </a:p>
        </p:txBody>
      </p:sp>
      <p:sp>
        <p:nvSpPr>
          <p:cNvPr id="9" name="Shape 5"/>
          <p:cNvSpPr/>
          <p:nvPr/>
        </p:nvSpPr>
        <p:spPr>
          <a:xfrm>
            <a:off x="9640252" y="3497699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3745170" y="3497699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1" name="Text 7"/>
          <p:cNvSpPr/>
          <p:nvPr/>
        </p:nvSpPr>
        <p:spPr>
          <a:xfrm>
            <a:off x="10130552" y="3754993"/>
            <a:ext cx="33573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Внутриигровой магазин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897547" y="4245412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Покупка усилений и улучшений за накопленные монеты. Расширяемая система предметов с возможностью добавления новых категорий.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217081" y="3497699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321998" y="3497699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5" name="Text 11"/>
          <p:cNvSpPr/>
          <p:nvPr/>
        </p:nvSpPr>
        <p:spPr>
          <a:xfrm>
            <a:off x="6229469" y="3754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Гибкие настройки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474375" y="4245412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Настройка звука, графических эффектов и параметров управления. Каждый игрок может адаптировать игру под свои предпочтения.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93909" y="3497699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4898827" y="3497699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9" name="Text 15"/>
          <p:cNvSpPr/>
          <p:nvPr/>
        </p:nvSpPr>
        <p:spPr>
          <a:xfrm>
            <a:off x="1776532" y="3754993"/>
            <a:ext cx="2865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Постоянство данных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051203" y="424541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Автоматическое сохранение статистики, покупок и настроек между сессиями. Прогресс никогда не теряется.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84883" y="1098947"/>
            <a:ext cx="3675578" cy="447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0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Архитектура проекта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20" y="2646640"/>
            <a:ext cx="6306503" cy="35198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33510" y="1784509"/>
            <a:ext cx="14323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9033510" y="2012633"/>
            <a:ext cx="3234452" cy="1524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6" name="Text 3"/>
          <p:cNvSpPr/>
          <p:nvPr/>
        </p:nvSpPr>
        <p:spPr>
          <a:xfrm>
            <a:off x="9033510" y="2114669"/>
            <a:ext cx="179177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entities/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033510" y="2429113"/>
            <a:ext cx="3234452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Игровые объекты: персонаж, препятствия, бонусы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9033510" y="3001089"/>
            <a:ext cx="14323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9033510" y="3229213"/>
            <a:ext cx="3234452" cy="1524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0" name="Text 7"/>
          <p:cNvSpPr/>
          <p:nvPr/>
        </p:nvSpPr>
        <p:spPr>
          <a:xfrm>
            <a:off x="9033510" y="3331250"/>
            <a:ext cx="179177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ui/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9033510" y="3645694"/>
            <a:ext cx="3234452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Компоненты пользовательского интерфейса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9033510" y="4030623"/>
            <a:ext cx="14323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9033510" y="4258747"/>
            <a:ext cx="3234452" cy="1524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4" name="Text 11"/>
          <p:cNvSpPr/>
          <p:nvPr/>
        </p:nvSpPr>
        <p:spPr>
          <a:xfrm>
            <a:off x="9033510" y="4360783"/>
            <a:ext cx="179177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systems/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9033510" y="4675227"/>
            <a:ext cx="3234452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Сервисные системы: сохранения, настройки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9033510" y="5060156"/>
            <a:ext cx="14323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9033510" y="5288280"/>
            <a:ext cx="3234452" cy="1524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8" name="Text 15"/>
          <p:cNvSpPr/>
          <p:nvPr/>
        </p:nvSpPr>
        <p:spPr>
          <a:xfrm>
            <a:off x="9033510" y="5390317"/>
            <a:ext cx="179177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views.py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9033510" y="5704761"/>
            <a:ext cx="3234452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Логика экранов: меню, игра, финал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9033510" y="6089690"/>
            <a:ext cx="14323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05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9033510" y="6317813"/>
            <a:ext cx="3234452" cy="1524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2" name="Text 19"/>
          <p:cNvSpPr/>
          <p:nvPr/>
        </p:nvSpPr>
        <p:spPr>
          <a:xfrm>
            <a:off x="9033510" y="6419850"/>
            <a:ext cx="179177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main.py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9033510" y="6734294"/>
            <a:ext cx="3234452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Точка входа и запуск приложения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4650" y="2018228"/>
            <a:ext cx="71119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Реализация и технологии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8063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180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Физика и коллизии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671054"/>
            <a:ext cx="319468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Использование встроенных возможностей Arcade для обработки столкновений, управления движением и синхронизации объектов без низкоуровневой реализации.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18063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3180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Графика и звук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3671054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Система эффектов частиц (пыль, ветер), звуковые эффекты действий и возможность отключения для оптимизации производительности.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18063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3180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3671054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SQLite-база arcade_stats.db создаётся автоматически, хранит всю статистику и не требует отдельного сервера для полной автономности.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10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Готовность к развёртыванию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08778"/>
            <a:ext cx="2367558" cy="4769763"/>
          </a:xfrm>
          <a:prstGeom prst="roundRect">
            <a:avLst>
              <a:gd name="adj" fmla="val 402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28432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1790" y="303026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750469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Сборка в .exe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4240887"/>
            <a:ext cx="189869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Проект подготовлен к компиляции в исполняемый файл с корректными путями к ресурсам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874562" y="2608778"/>
            <a:ext cx="2367558" cy="4769763"/>
          </a:xfrm>
          <a:prstGeom prst="roundRect">
            <a:avLst>
              <a:gd name="adj" fmla="val 402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108996" y="28432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162" y="303026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08996" y="3750469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Переносимость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108996" y="4595217"/>
            <a:ext cx="18986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База данных и ресурсы интегрированы для автономной работы на любом ПК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11468933" y="2608778"/>
            <a:ext cx="2367558" cy="4769763"/>
          </a:xfrm>
          <a:prstGeom prst="roundRect">
            <a:avLst>
              <a:gd name="adj" fmla="val 402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703368" y="28432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90534" y="303026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703368" y="3750469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Готовность к релизу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703368" y="4595217"/>
            <a:ext cx="18986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Игра полностью готова к демонстрации, тестированию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10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15</cp:revision>
  <dcterms:created xsi:type="dcterms:W3CDTF">2026-02-07T14:24:19Z</dcterms:created>
  <dcterms:modified xsi:type="dcterms:W3CDTF">2026-02-07T14:33:47Z</dcterms:modified>
</cp:coreProperties>
</file>